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Gelasio Semi Bold"/>
      <p:regular r:id="rId19"/>
    </p:embeddedFont>
    <p:embeddedFont>
      <p:font typeface="Gelasio Semi Bold"/>
      <p:regular r:id="rId20"/>
    </p:embeddedFont>
    <p:embeddedFont>
      <p:font typeface="Gelasio Semi Bold"/>
      <p:regular r:id="rId21"/>
    </p:embeddedFont>
    <p:embeddedFont>
      <p:font typeface="Gelasio Semi Bold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  <p:embeddedFont>
      <p:font typeface="Gelasio"/>
      <p:regular r:id="rId25"/>
    </p:embeddedFont>
    <p:embeddedFont>
      <p:font typeface="Gelasio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0F2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0F2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0F2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0F2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2349" y="585549"/>
            <a:ext cx="7292102" cy="911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150"/>
              </a:lnSpc>
              <a:buNone/>
            </a:pPr>
            <a:r>
              <a:rPr lang="en-US" sz="5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GrowEasy</a:t>
            </a:r>
            <a:endParaRPr lang="en-US" sz="5700" dirty="0"/>
          </a:p>
        </p:txBody>
      </p:sp>
      <p:sp>
        <p:nvSpPr>
          <p:cNvPr id="4" name="Text 1"/>
          <p:cNvSpPr/>
          <p:nvPr/>
        </p:nvSpPr>
        <p:spPr>
          <a:xfrm>
            <a:off x="6226135" y="1814036"/>
            <a:ext cx="76645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26135" y="2469118"/>
            <a:ext cx="7664529" cy="1056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Empowering E-Commerce with AI-Driven Insights</a:t>
            </a:r>
            <a:endParaRPr lang="en-US" sz="3300" dirty="0"/>
          </a:p>
        </p:txBody>
      </p:sp>
      <p:sp>
        <p:nvSpPr>
          <p:cNvPr id="6" name="Text 3"/>
          <p:cNvSpPr/>
          <p:nvPr/>
        </p:nvSpPr>
        <p:spPr>
          <a:xfrm>
            <a:off x="6226135" y="3842861"/>
            <a:ext cx="76645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26135" y="4418767"/>
            <a:ext cx="76645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26135" y="4994672"/>
            <a:ext cx="76645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226135" y="5570577"/>
            <a:ext cx="76645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Scalable, Real-Time Analytics Platform for Shopify Stores.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226135" y="6146483"/>
            <a:ext cx="76645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 your next 30 days of sales — in just 30 seconds.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226135" y="6722388"/>
            <a:ext cx="7664529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🧠</a:t>
            </a:r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pPr algn="ctr" indent="0" marL="0">
              <a:lnSpc>
                <a:spcPts val="2650"/>
              </a:lnSpc>
              <a:buNone/>
            </a:pPr>
            <a:r>
              <a:rPr lang="en-US" sz="1650" i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"Predict. Optimize. Grow."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226135" y="7305913"/>
            <a:ext cx="76645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i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                                                                       -Presented by MANAS GANTAIT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123" y="603766"/>
            <a:ext cx="5516999" cy="53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Vision &amp; Future Roadmap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4123" y="1488400"/>
            <a:ext cx="134221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GrowEasy delivers tangible results that directly impact your bottom line and operational efficiency.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4123" y="2045018"/>
            <a:ext cx="4330184" cy="569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+20%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1690330" y="2830235"/>
            <a:ext cx="2157651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Growth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604123" y="3203377"/>
            <a:ext cx="4330184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Achieved through optimized inventory and targeted marketing.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5150048" y="2045018"/>
            <a:ext cx="4330184" cy="569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15+ hrs</a:t>
            </a:r>
            <a:endParaRPr lang="en-US" sz="4450" dirty="0"/>
          </a:p>
        </p:txBody>
      </p:sp>
      <p:sp>
        <p:nvSpPr>
          <p:cNvPr id="8" name="Text 6"/>
          <p:cNvSpPr/>
          <p:nvPr/>
        </p:nvSpPr>
        <p:spPr>
          <a:xfrm>
            <a:off x="6236256" y="2830235"/>
            <a:ext cx="2157651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Time Saved Weekly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5150048" y="3203377"/>
            <a:ext cx="4330184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Automating analytics frees up valuable time for strategic tasks.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9695974" y="2045018"/>
            <a:ext cx="4330303" cy="569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80%</a:t>
            </a:r>
            <a:endParaRPr lang="en-US" sz="4450" dirty="0"/>
          </a:p>
        </p:txBody>
      </p:sp>
      <p:sp>
        <p:nvSpPr>
          <p:cNvPr id="11" name="Text 9"/>
          <p:cNvSpPr/>
          <p:nvPr/>
        </p:nvSpPr>
        <p:spPr>
          <a:xfrm>
            <a:off x="10782300" y="2830235"/>
            <a:ext cx="2157651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Better Decisions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9695974" y="3203377"/>
            <a:ext cx="4330303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Data-driven insights lead to more effective business strategies.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604123" y="4014668"/>
            <a:ext cx="2790706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What’s Next for GrowEasy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604123" y="4543187"/>
            <a:ext cx="13422154" cy="3082528"/>
          </a:xfrm>
          <a:prstGeom prst="roundRect">
            <a:avLst>
              <a:gd name="adj" fmla="val 84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11743" y="4550807"/>
            <a:ext cx="13406914" cy="5060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84265" y="4661892"/>
            <a:ext cx="6354604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🌟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Feature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7491532" y="4661892"/>
            <a:ext cx="6354604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💡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Description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611743" y="5056823"/>
            <a:ext cx="13406914" cy="5060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84265" y="5167908"/>
            <a:ext cx="6354604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🧾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Dynamic Pricing Engine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7491532" y="5167908"/>
            <a:ext cx="635460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real-time demand data + AI to auto-adjust product pricing for maximum profit</a:t>
            </a:r>
            <a:endParaRPr lang="en-US" sz="1350" dirty="0"/>
          </a:p>
        </p:txBody>
      </p:sp>
      <p:sp>
        <p:nvSpPr>
          <p:cNvPr id="21" name="Shape 19"/>
          <p:cNvSpPr/>
          <p:nvPr/>
        </p:nvSpPr>
        <p:spPr>
          <a:xfrm>
            <a:off x="611743" y="5562838"/>
            <a:ext cx="13406914" cy="5060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784265" y="5673923"/>
            <a:ext cx="6354604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🔄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Multi-Store Support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7491532" y="5673923"/>
            <a:ext cx="635460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Seamlessly manage inventory &amp; forecasts across multiple Shopify stores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611743" y="6068854"/>
            <a:ext cx="13406914" cy="7746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784265" y="6179939"/>
            <a:ext cx="6354604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📦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Auto-Restocking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7491532" y="6179939"/>
            <a:ext cx="6354604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integration with supplier APIs to trigger auto-purchase orders when inventory drops</a:t>
            </a:r>
            <a:endParaRPr lang="en-US" sz="1350" dirty="0"/>
          </a:p>
        </p:txBody>
      </p:sp>
      <p:sp>
        <p:nvSpPr>
          <p:cNvPr id="27" name="Shape 25"/>
          <p:cNvSpPr/>
          <p:nvPr/>
        </p:nvSpPr>
        <p:spPr>
          <a:xfrm>
            <a:off x="611743" y="6843474"/>
            <a:ext cx="13406914" cy="7746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784265" y="6954560"/>
            <a:ext cx="6354604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🛍️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Platform Expansion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7491532" y="6954560"/>
            <a:ext cx="6354604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Connect with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WooCommerce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Amazon Seller Central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and more marketplaces</a:t>
            </a:r>
            <a:endParaRPr lang="en-US" sz="13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3084"/>
            <a:ext cx="647723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Features – GrowEasy at a Glance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280190" y="1515189"/>
            <a:ext cx="71898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Power-Packed Features Designed for Retail Success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280190" y="2209681"/>
            <a:ext cx="7556421" cy="5156835"/>
          </a:xfrm>
          <a:prstGeom prst="roundRect">
            <a:avLst>
              <a:gd name="adj" fmla="val 66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2217301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14624" y="236100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Instant Forecasting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024" y="2361009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95% accurate predictions using AI-powered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LSTM time-series models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593425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4624" y="3737134"/>
            <a:ext cx="3313152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📊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Live Dashboards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9024" y="373713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insights via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React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Tailwind CSS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Recharts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7810" y="4606647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514624" y="475035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 Alerts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89024" y="4750356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notifications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 stock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sales dips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emerging trends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7810" y="5982772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14624" y="61264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Plug &amp; Play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289024" y="6126480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1-click Shopify integration —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 setup hassle, no manual syncing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87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20168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198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                            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768804"/>
            <a:ext cx="81960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                                  Thank You!</a:t>
            </a:r>
            <a:endParaRPr lang="en-US" sz="4450" dirty="0"/>
          </a:p>
        </p:txBody>
      </p:sp>
      <p:sp>
        <p:nvSpPr>
          <p:cNvPr id="6" name="Text 4"/>
          <p:cNvSpPr/>
          <p:nvPr/>
        </p:nvSpPr>
        <p:spPr>
          <a:xfrm>
            <a:off x="793790" y="48177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357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538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6719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760" y="439102"/>
            <a:ext cx="5978723" cy="498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Introduction: Why GrowEasy?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8760" y="1177528"/>
            <a:ext cx="4987290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Solving Real Pain Points in E-Commerce Analytics.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58760" y="1666399"/>
            <a:ext cx="2395061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</a:t>
            </a:r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Narrative Flow: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98195" y="2384822"/>
            <a:ext cx="13273445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“E-commerce is booming like never before. In 2024 alone, global online sales hit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$5.7 trillion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and Shopify powers over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 million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stores globally.But behind this growth is a hidden challenge —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chaos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 Store owners are overwhelmed trying to make sense of complex spreadsheets, multiple tools, and scattered insights.”</a:t>
            </a:r>
            <a:endParaRPr lang="en-US" sz="1250" dirty="0"/>
          </a:p>
        </p:txBody>
      </p:sp>
      <p:sp>
        <p:nvSpPr>
          <p:cNvPr id="6" name="Shape 4"/>
          <p:cNvSpPr/>
          <p:nvPr/>
        </p:nvSpPr>
        <p:spPr>
          <a:xfrm>
            <a:off x="558760" y="2205276"/>
            <a:ext cx="22860" cy="869871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7" name="Text 5"/>
          <p:cNvSpPr/>
          <p:nvPr/>
        </p:nvSpPr>
        <p:spPr>
          <a:xfrm>
            <a:off x="558760" y="3314581"/>
            <a:ext cx="2395061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</a:t>
            </a:r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Problem Context: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58760" y="3853458"/>
            <a:ext cx="13512879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overload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Shopify owners deal with product sales, inventory, marketing, and customer data — often with no easy way to interpret trends.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58760" y="4164687"/>
            <a:ext cx="13512879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Manual work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Most small businesses still manually export CSVs, analyze in Excel, and guess future demand.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558760" y="4475917"/>
            <a:ext cx="13512879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Lack of real-time visibility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Decisions are made based on outdated or incomplete data, leading to poor forecasting and missed opportunities.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558760" y="4970740"/>
            <a:ext cx="266878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</a:t>
            </a:r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GrowEasy’s Purpose: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558760" y="5509617"/>
            <a:ext cx="13512879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“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GrowEasy empowers Shopify sellers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— especially small and medium businesses — with the same level of intelligence that large enterprises use: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798195" y="6124099"/>
            <a:ext cx="13273445" cy="1052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✅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Real-time analytics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✅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Demand forecasting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✅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Automated dashboards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✅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AI-powered insights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798195" y="7355681"/>
            <a:ext cx="13273445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 without needing to hire a data scientist.”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558760" y="5944553"/>
            <a:ext cx="22860" cy="1846064"/>
          </a:xfrm>
          <a:prstGeom prst="rect">
            <a:avLst/>
          </a:prstGeom>
          <a:solidFill>
            <a:srgbClr val="D3C5B6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875" y="571024"/>
            <a:ext cx="9040773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Problem: Lost in Data Overload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6875" y="1620679"/>
            <a:ext cx="4262318" cy="2208728"/>
          </a:xfrm>
          <a:prstGeom prst="roundRect">
            <a:avLst>
              <a:gd name="adj" fmla="val 1391"/>
            </a:avLst>
          </a:prstGeom>
          <a:noFill/>
          <a:ln w="22860">
            <a:solidFill>
              <a:srgbClr val="D4CEC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44523" y="1848326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Manual Analytics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44523" y="2291120"/>
            <a:ext cx="3807023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E-commerce owners spend countless hours manually extracting and analyzing data, diverting focus from core business activities.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83981" y="1620679"/>
            <a:ext cx="4262318" cy="2208728"/>
          </a:xfrm>
          <a:prstGeom prst="roundRect">
            <a:avLst>
              <a:gd name="adj" fmla="val 1391"/>
            </a:avLst>
          </a:prstGeom>
          <a:noFill/>
          <a:ln w="22860">
            <a:solidFill>
              <a:srgbClr val="D4CEC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11629" y="1848326"/>
            <a:ext cx="262878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Inaccurate Forecasts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411629" y="2291120"/>
            <a:ext cx="3807023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Traditional forecasting methods often lead to overstocking or stockouts, causing lost sales and wasted resources.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651087" y="1620679"/>
            <a:ext cx="4262318" cy="2208728"/>
          </a:xfrm>
          <a:prstGeom prst="roundRect">
            <a:avLst>
              <a:gd name="adj" fmla="val 1391"/>
            </a:avLst>
          </a:prstGeom>
          <a:noFill/>
          <a:ln w="22860">
            <a:solidFill>
              <a:srgbClr val="D4CEC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8735" y="1848326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Lost Revenue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878735" y="2291120"/>
            <a:ext cx="3807023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Without precise insights, businesses miss opportunities to optimize pricing, marketing, and inventory, directly impacting profitability.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16875" y="4034195"/>
            <a:ext cx="6495812" cy="2738676"/>
          </a:xfrm>
          <a:prstGeom prst="roundRect">
            <a:avLst>
              <a:gd name="adj" fmla="val 1122"/>
            </a:avLst>
          </a:prstGeom>
          <a:noFill/>
          <a:ln w="22860">
            <a:solidFill>
              <a:srgbClr val="D4CEC3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44523" y="4261842"/>
            <a:ext cx="3766423" cy="399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⚠️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Inventory Blind Spots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944523" y="4784050"/>
            <a:ext cx="6040517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Small businesses often lack tools to track real-time inventory trends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leading to understocking or overselling. This affects customer trust and leads to poor reviews or cancelled orders.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44523" y="6217563"/>
            <a:ext cx="604051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17475" y="4034195"/>
            <a:ext cx="6495931" cy="2738676"/>
          </a:xfrm>
          <a:prstGeom prst="roundRect">
            <a:avLst>
              <a:gd name="adj" fmla="val 1122"/>
            </a:avLst>
          </a:prstGeom>
          <a:noFill/>
          <a:ln w="22860">
            <a:solidFill>
              <a:srgbClr val="D4CEC3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45122" y="4261842"/>
            <a:ext cx="3851791" cy="399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📉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Missed Market Trends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7645122" y="4784050"/>
            <a:ext cx="6040636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Without data-driven insights,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store owners miss emerging customer preferences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or seasonal shifts. This limits their ability to adapt quickly and stay competitive in a fast-paced e-commerce environment.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16875" y="7003256"/>
            <a:ext cx="13196649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Imagine a scenario where a popular product suddenly goes out of stock due to an unforeseen surge in demand. That's revenue walking out the door.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302" y="562689"/>
            <a:ext cx="12538948" cy="623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Platform Compatibility – Where GrowEasy Works?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8302" y="1485305"/>
            <a:ext cx="2494002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</a:t>
            </a:r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Shopify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698302" y="2096214"/>
            <a:ext cx="1323379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Fully supported integration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8302" y="2485192"/>
            <a:ext cx="1323379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inventory sync via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Webhooks &amp; REST Admin API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8302" y="3103602"/>
            <a:ext cx="2494002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</a:t>
            </a:r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WooCommerce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698302" y="3714512"/>
            <a:ext cx="1323379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Fetches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product, inventory &amp; order data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for prediction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98302" y="4103489"/>
            <a:ext cx="1323379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Ideal for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small to mid-sized WordPress retailers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98302" y="4721900"/>
            <a:ext cx="2494002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</a:t>
            </a:r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BigCommerce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698302" y="5332809"/>
            <a:ext cx="13233797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⚙️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Integration-ready via BigCommerce API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698302" y="5729407"/>
            <a:ext cx="1323379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Supports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forecasting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+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inventory strategies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698302" y="6347817"/>
            <a:ext cx="3675936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Magento (Adobe Commerce)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698302" y="6958727"/>
            <a:ext cx="1323379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Uses ML for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bulk demand forecasting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698302" y="7347704"/>
            <a:ext cx="1323379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Best suited for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high-volume enterprise retailers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542" y="648533"/>
            <a:ext cx="13178076" cy="469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GrowEasy Solution: AI-Driven Automation for Enterprise Retailers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5542" y="1342906"/>
            <a:ext cx="1876901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The Challenge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25542" y="1802606"/>
            <a:ext cx="1357931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Stockouts or overstocking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5542" y="2095262"/>
            <a:ext cx="1357931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Manual, time-consuming analytics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5542" y="2387918"/>
            <a:ext cx="1357931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Delayed inventory &amp; pricing updates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5542" y="2853214"/>
            <a:ext cx="2052161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How GrowEasy Helps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525542" y="3312914"/>
            <a:ext cx="1357931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 Data Sync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525542" y="3721894"/>
            <a:ext cx="1357931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Shopify integration via Webhooks/API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525542" y="4130873"/>
            <a:ext cx="1357931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Live Event Processing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525542" y="4539853"/>
            <a:ext cx="1357931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Serverless AWS (Lambda, DynamoDB) for instant insights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525542" y="4948833"/>
            <a:ext cx="1357931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Forecasting (SageMaker)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525542" y="5357813"/>
            <a:ext cx="1357931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Accurate demand predictions with LSTM models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525542" y="5766792"/>
            <a:ext cx="1357931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Dashboards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525542" y="6175772"/>
            <a:ext cx="1357931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KPIs, alerts, and product performance views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525542" y="6641068"/>
            <a:ext cx="1876901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Best For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525542" y="7100768"/>
            <a:ext cx="13579316" cy="480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Enterprise Shopify, BigCommerce, or Magento stores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Managing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1000+ products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with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fast-moving inventory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880" y="444818"/>
            <a:ext cx="451806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Technical Architecture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3880" y="1270397"/>
            <a:ext cx="13502640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Here we will use Shopify platform. Our streamlined process ensures rapid data flow from your Shopify store to actionable insights.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880" y="1709261"/>
            <a:ext cx="805577" cy="9666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548" y="1870353"/>
            <a:ext cx="2013942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Frontend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530548" y="2218730"/>
            <a:ext cx="12535972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React, Tailwind CSS, Recharts. </a:t>
            </a:r>
            <a:endParaRPr lang="en-US" sz="12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2675930"/>
            <a:ext cx="805577" cy="9666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548" y="2837021"/>
            <a:ext cx="2013942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Backend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530548" y="3185398"/>
            <a:ext cx="12535972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AWS Lambda, API Gateway, EventBridge, API Gateway (HTTP Entry Point).</a:t>
            </a:r>
            <a:endParaRPr lang="en-US" sz="12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" y="3642598"/>
            <a:ext cx="805577" cy="96666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0548" y="3803690"/>
            <a:ext cx="2013942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ML Layer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530548" y="4152067"/>
            <a:ext cx="12535972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SageMaker (LSTM model for demand forecasting).</a:t>
            </a:r>
            <a:endParaRPr lang="en-US" sz="12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4609267"/>
            <a:ext cx="805577" cy="96666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548" y="4770358"/>
            <a:ext cx="2013942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Storage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1530548" y="5118735"/>
            <a:ext cx="12535972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DynamoDB, S3 (for raw and processed data)</a:t>
            </a:r>
            <a:endParaRPr lang="en-US" sz="12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" y="5575935"/>
            <a:ext cx="805577" cy="96666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30548" y="5737027"/>
            <a:ext cx="2013942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Security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1530548" y="6085403"/>
            <a:ext cx="12535972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IAM Roles, environment secrets</a:t>
            </a:r>
            <a:endParaRPr lang="en-US" sz="12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" y="6542603"/>
            <a:ext cx="805577" cy="1242179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530548" y="6703695"/>
            <a:ext cx="3745587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Amazon CloudWatch + API Gateway</a:t>
            </a:r>
            <a:endParaRPr lang="en-US" sz="1550" dirty="0"/>
          </a:p>
        </p:txBody>
      </p:sp>
      <p:sp>
        <p:nvSpPr>
          <p:cNvPr id="21" name="Text 13"/>
          <p:cNvSpPr/>
          <p:nvPr/>
        </p:nvSpPr>
        <p:spPr>
          <a:xfrm>
            <a:off x="1530548" y="7052072"/>
            <a:ext cx="12535972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CloudWatch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Monitors performance, errors, logs</a:t>
            </a:r>
            <a:endParaRPr lang="en-US" sz="1250" dirty="0"/>
          </a:p>
        </p:txBody>
      </p:sp>
      <p:sp>
        <p:nvSpPr>
          <p:cNvPr id="22" name="Text 14"/>
          <p:cNvSpPr/>
          <p:nvPr/>
        </p:nvSpPr>
        <p:spPr>
          <a:xfrm>
            <a:off x="1530548" y="7366040"/>
            <a:ext cx="12535972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API Gateway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Serves data to React Dashboard frontend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773" y="672346"/>
            <a:ext cx="9494044" cy="592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Why AWS? The Power Behind GrowEasy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3773" y="1644372"/>
            <a:ext cx="13302853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built GrowEasy on Amazon Web Services (AWS) to guarantee performance, reliability, and cost-efficiency.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773" y="2161103"/>
            <a:ext cx="569000" cy="569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3773" y="2967157"/>
            <a:ext cx="2370892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Scalability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63773" y="3377089"/>
            <a:ext cx="4276249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Seamlessly handles growing data volumes and user traffic.DynamoDB handles 100K+ events/day</a:t>
            </a:r>
            <a:endParaRPr lang="en-US" sz="1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076" y="2161103"/>
            <a:ext cx="569000" cy="569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77076" y="2967157"/>
            <a:ext cx="2370892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Reliability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177076" y="3377089"/>
            <a:ext cx="4276249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Ensures continuous service with high uptime and data integrity.</a:t>
            </a:r>
            <a:endParaRPr lang="en-US" sz="14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378" y="2161103"/>
            <a:ext cx="569000" cy="569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90378" y="2967157"/>
            <a:ext cx="2370892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Cost-Effective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9690378" y="3377089"/>
            <a:ext cx="4276249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Pay-as-you-go model optimizes operational expenses.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73" y="4457938"/>
            <a:ext cx="569000" cy="569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63773" y="5263991"/>
            <a:ext cx="2370892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Serverless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663773" y="5673923"/>
            <a:ext cx="4276249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Pay-per-use, perfect for startups.No physical server is needed. </a:t>
            </a:r>
            <a:endParaRPr lang="en-US" sz="14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076" y="4457938"/>
            <a:ext cx="569000" cy="5690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177076" y="5263991"/>
            <a:ext cx="2370892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Security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5177076" y="5673923"/>
            <a:ext cx="427624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IAM-based resource isolation</a:t>
            </a:r>
            <a:endParaRPr lang="en-US" sz="14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0378" y="4457938"/>
            <a:ext cx="569000" cy="5690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9690378" y="5263991"/>
            <a:ext cx="2370892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AI/ML Ready</a:t>
            </a:r>
            <a:endParaRPr lang="en-US" sz="1850" dirty="0"/>
          </a:p>
        </p:txBody>
      </p:sp>
      <p:sp>
        <p:nvSpPr>
          <p:cNvPr id="21" name="Text 13"/>
          <p:cNvSpPr/>
          <p:nvPr/>
        </p:nvSpPr>
        <p:spPr>
          <a:xfrm>
            <a:off x="9690378" y="5673923"/>
            <a:ext cx="4276249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Native support for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SageMaker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to deploy forecasting models without heavy DevOps</a:t>
            </a:r>
            <a:endParaRPr lang="en-US" sz="145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4512" y="6617375"/>
            <a:ext cx="1211580" cy="758666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7777" y="6617375"/>
            <a:ext cx="1211580" cy="758666"/>
          </a:xfrm>
          <a:prstGeom prst="rect">
            <a:avLst/>
          </a:prstGeom>
        </p:spPr>
      </p:pic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043" y="6617375"/>
            <a:ext cx="1211580" cy="758666"/>
          </a:xfrm>
          <a:prstGeom prst="rect">
            <a:avLst/>
          </a:prstGeom>
        </p:spPr>
      </p:pic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4308" y="6617375"/>
            <a:ext cx="1211580" cy="7586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148" y="332423"/>
            <a:ext cx="7344370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AI-Powered Forecasting: Predict with Confidence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23148" y="951905"/>
            <a:ext cx="13784104" cy="193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proprietary AI models achieve over 95% accuracy in sales predictions, revolutionizing inventory management.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23148" y="1281232"/>
            <a:ext cx="13784104" cy="193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Input: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Historical product sales (30–90 days)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23148" y="1610558"/>
            <a:ext cx="13784104" cy="193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SageMaker with time-series forecasting (LSTM/DeepAR)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23148" y="1939885"/>
            <a:ext cx="13784104" cy="193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Output: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7/15/30-day forecasts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23148" y="2175510"/>
            <a:ext cx="13784104" cy="193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Accuracy: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95% on validation datasets</a:t>
            </a:r>
            <a:endParaRPr lang="en-US" sz="9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148" y="2504837"/>
            <a:ext cx="13784104" cy="7356277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6243280" y="9861113"/>
            <a:ext cx="120848" cy="120848"/>
          </a:xfrm>
          <a:prstGeom prst="roundRect">
            <a:avLst>
              <a:gd name="adj" fmla="val 15133"/>
            </a:avLst>
          </a:prstGeom>
          <a:solidFill>
            <a:srgbClr val="30271D"/>
          </a:solidFill>
          <a:ln/>
        </p:spPr>
      </p:sp>
      <p:sp>
        <p:nvSpPr>
          <p:cNvPr id="10" name="Text 7"/>
          <p:cNvSpPr/>
          <p:nvPr/>
        </p:nvSpPr>
        <p:spPr>
          <a:xfrm>
            <a:off x="6425089" y="9861113"/>
            <a:ext cx="813911" cy="120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Predicted Sales</a:t>
            </a:r>
            <a:endParaRPr lang="en-US" sz="950" dirty="0"/>
          </a:p>
        </p:txBody>
      </p:sp>
      <p:sp>
        <p:nvSpPr>
          <p:cNvPr id="11" name="Shape 8"/>
          <p:cNvSpPr/>
          <p:nvPr/>
        </p:nvSpPr>
        <p:spPr>
          <a:xfrm>
            <a:off x="7391400" y="9861113"/>
            <a:ext cx="120848" cy="120848"/>
          </a:xfrm>
          <a:prstGeom prst="roundRect">
            <a:avLst>
              <a:gd name="adj" fmla="val 15133"/>
            </a:avLst>
          </a:prstGeom>
          <a:solidFill>
            <a:srgbClr val="67543E"/>
          </a:solidFill>
          <a:ln/>
        </p:spPr>
      </p:sp>
      <p:sp>
        <p:nvSpPr>
          <p:cNvPr id="12" name="Text 9"/>
          <p:cNvSpPr/>
          <p:nvPr/>
        </p:nvSpPr>
        <p:spPr>
          <a:xfrm>
            <a:off x="7573208" y="9861113"/>
            <a:ext cx="645795" cy="120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Actual Sales</a:t>
            </a:r>
            <a:endParaRPr lang="en-US" sz="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68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Dashboard: Insights at Your Fingertips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0459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intuitive dashboard, built with React and Tailwind CSS, provides live metrics and customizable filters for a complete business overview.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4855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Live Sales Data &amp; Trends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9277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Performance Analysis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3699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Behavior Insights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Customizable Reports &amp; Alerts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2543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Early testers saved 15+ hours/week on analytics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696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Reduced deadstock losses by up to ₹1.2 Lakhs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1387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90% of users said it improved business decision-making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675679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Gain instant clarity on your store's performance and easily identify areas for growth.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2025-07-21T07:37:14Z</dcterms:created>
  <dcterms:modified xsi:type="dcterms:W3CDTF">2025-07-21T07:37:14Z</dcterms:modified>
</cp:coreProperties>
</file>